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8" r:id="rId3"/>
    <p:sldId id="260" r:id="rId4"/>
    <p:sldId id="261" r:id="rId5"/>
    <p:sldId id="262" r:id="rId6"/>
    <p:sldId id="263" r:id="rId7"/>
    <p:sldId id="264" r:id="rId8"/>
    <p:sldId id="266"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1" autoAdjust="0"/>
    <p:restoredTop sz="94660"/>
  </p:normalViewPr>
  <p:slideViewPr>
    <p:cSldViewPr snapToGrid="0">
      <p:cViewPr varScale="1">
        <p:scale>
          <a:sx n="159" d="100"/>
          <a:sy n="159" d="100"/>
        </p:scale>
        <p:origin x="150"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jp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1/9/2022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1/9/2022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1/9/2022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1/9/2022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1/9/2022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1/9/2022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1/9/2022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1/9/2022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1/9/2022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1/9/2022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1/9/2022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1/9/2022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4600" b="1" dirty="0"/>
              <a:t>API Project:</a:t>
            </a:r>
            <a:br>
              <a:rPr lang="en-US" sz="4600" dirty="0"/>
            </a:br>
            <a:br>
              <a:rPr lang="en-US" sz="4600" b="1" dirty="0"/>
            </a:br>
            <a:r>
              <a:rPr lang="en-US" sz="4600" dirty="0"/>
              <a:t>Dungeons &amp; Dragons Monster Finder</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674622"/>
          </a:xfrm>
        </p:spPr>
        <p:txBody>
          <a:bodyPr>
            <a:normAutofit fontScale="77500" lnSpcReduction="20000"/>
          </a:bodyPr>
          <a:lstStyle/>
          <a:p>
            <a:r>
              <a:rPr lang="en-US" sz="2400" dirty="0">
                <a:solidFill>
                  <a:schemeClr val="tx1">
                    <a:lumMod val="85000"/>
                    <a:lumOff val="15000"/>
                  </a:schemeClr>
                </a:solidFill>
              </a:rPr>
              <a:t>Bailey </a:t>
            </a:r>
            <a:r>
              <a:rPr lang="en-US" sz="2400" dirty="0" err="1">
                <a:solidFill>
                  <a:schemeClr val="tx1">
                    <a:lumMod val="85000"/>
                    <a:lumOff val="15000"/>
                  </a:schemeClr>
                </a:solidFill>
              </a:rPr>
              <a:t>Behning</a:t>
            </a:r>
            <a:endParaRPr lang="en-US" sz="2400" dirty="0">
              <a:solidFill>
                <a:schemeClr val="tx1">
                  <a:lumMod val="85000"/>
                  <a:lumOff val="15000"/>
                </a:schemeClr>
              </a:solidFill>
            </a:endParaRPr>
          </a:p>
          <a:p>
            <a:r>
              <a:rPr lang="en-US" dirty="0">
                <a:solidFill>
                  <a:schemeClr val="tx1">
                    <a:lumMod val="85000"/>
                    <a:lumOff val="15000"/>
                  </a:schemeClr>
                </a:solidFill>
              </a:rPr>
              <a:t>Ben Martin</a:t>
            </a:r>
          </a:p>
          <a:p>
            <a:r>
              <a:rPr lang="en-US" sz="2400" dirty="0">
                <a:solidFill>
                  <a:schemeClr val="tx1">
                    <a:lumMod val="85000"/>
                    <a:lumOff val="15000"/>
                  </a:schemeClr>
                </a:solidFill>
              </a:rPr>
              <a:t>Nick </a:t>
            </a:r>
            <a:r>
              <a:rPr lang="en-US" sz="2400" dirty="0" err="1">
                <a:solidFill>
                  <a:schemeClr val="tx1">
                    <a:lumMod val="85000"/>
                    <a:lumOff val="15000"/>
                  </a:schemeClr>
                </a:solidFill>
              </a:rPr>
              <a:t>Mullenmeister</a:t>
            </a:r>
            <a:endParaRPr lang="en-US" sz="2400" dirty="0">
              <a:solidFill>
                <a:schemeClr val="tx1">
                  <a:lumMod val="85000"/>
                  <a:lumOff val="15000"/>
                </a:schemeClr>
              </a:solidFill>
            </a:endParaRPr>
          </a:p>
          <a:p>
            <a:r>
              <a:rPr lang="en-US" dirty="0">
                <a:solidFill>
                  <a:schemeClr val="tx1">
                    <a:lumMod val="85000"/>
                    <a:lumOff val="15000"/>
                  </a:schemeClr>
                </a:solidFill>
              </a:rPr>
              <a:t>Grant </a:t>
            </a:r>
            <a:r>
              <a:rPr lang="en-US" dirty="0" err="1">
                <a:solidFill>
                  <a:schemeClr val="tx1">
                    <a:lumMod val="85000"/>
                    <a:lumOff val="15000"/>
                  </a:schemeClr>
                </a:solidFill>
              </a:rPr>
              <a:t>Royseth</a:t>
            </a:r>
            <a:endParaRPr lang="en-US" sz="2400" dirty="0">
              <a:solidFill>
                <a:schemeClr val="tx1">
                  <a:lumMod val="85000"/>
                  <a:lumOff val="15000"/>
                </a:schemeClr>
              </a:solidFill>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4800" i="1" dirty="0">
                <a:solidFill>
                  <a:srgbClr val="FFFFFF"/>
                </a:solidFill>
              </a:rPr>
              <a:t>“The worthy GM never purposely kills players’ PCs, He presents opportunities for the rash and unthinking players to do that all on their own.”</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 Gary </a:t>
            </a:r>
            <a:r>
              <a:rPr lang="en-US" dirty="0" err="1">
                <a:solidFill>
                  <a:srgbClr val="FFFFFF"/>
                </a:solidFill>
              </a:rPr>
              <a:t>Gygax</a:t>
            </a:r>
            <a:endParaRPr lang="en-US" dirty="0">
              <a:solidFill>
                <a:srgbClr val="FFFFFF"/>
              </a:solidFill>
            </a:endParaRPr>
          </a:p>
        </p:txBody>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7D8DF-D65F-4C59-A199-E9DD18C5341F}"/>
              </a:ext>
            </a:extLst>
          </p:cNvPr>
          <p:cNvSpPr>
            <a:spLocks noGrp="1"/>
          </p:cNvSpPr>
          <p:nvPr>
            <p:ph type="title"/>
          </p:nvPr>
        </p:nvSpPr>
        <p:spPr/>
        <p:txBody>
          <a:bodyPr/>
          <a:lstStyle/>
          <a:p>
            <a:r>
              <a:rPr lang="en-US" dirty="0"/>
              <a:t>Finding the Right Monster for the Right Job</a:t>
            </a:r>
          </a:p>
        </p:txBody>
      </p:sp>
      <p:sp>
        <p:nvSpPr>
          <p:cNvPr id="3" name="Content Placeholder 2">
            <a:extLst>
              <a:ext uri="{FF2B5EF4-FFF2-40B4-BE49-F238E27FC236}">
                <a16:creationId xmlns:a16="http://schemas.microsoft.com/office/drawing/2014/main" id="{4B4C2C5E-4AF4-46B6-BB10-E47D3E597E4A}"/>
              </a:ext>
            </a:extLst>
          </p:cNvPr>
          <p:cNvSpPr>
            <a:spLocks noGrp="1"/>
          </p:cNvSpPr>
          <p:nvPr>
            <p:ph sz="half" idx="1"/>
          </p:nvPr>
        </p:nvSpPr>
        <p:spPr/>
        <p:txBody>
          <a:bodyPr>
            <a:normAutofit/>
          </a:bodyPr>
          <a:lstStyle/>
          <a:p>
            <a:pPr marL="403225" indent="-228600">
              <a:buFont typeface="Arial" panose="020B0604020202020204" pitchFamily="34" charset="0"/>
              <a:buChar char="•"/>
            </a:pPr>
            <a:r>
              <a:rPr lang="en-US" sz="2400" dirty="0"/>
              <a:t>An encounter isn’t an encounter without monsters.</a:t>
            </a:r>
          </a:p>
          <a:p>
            <a:pPr marL="403225" indent="-228600">
              <a:buFont typeface="Arial" panose="020B0604020202020204" pitchFamily="34" charset="0"/>
              <a:buChar char="•"/>
            </a:pPr>
            <a:r>
              <a:rPr lang="en-US" sz="2400" dirty="0"/>
              <a:t>But as more books are added, finding the monster you’re looking for becomes hard!</a:t>
            </a:r>
          </a:p>
          <a:p>
            <a:pPr marL="403225" indent="-228600">
              <a:buFont typeface="Arial" panose="020B0604020202020204" pitchFamily="34" charset="0"/>
              <a:buChar char="•"/>
            </a:pPr>
            <a:r>
              <a:rPr lang="en-US" sz="2400" dirty="0"/>
              <a:t>What do???</a:t>
            </a:r>
          </a:p>
        </p:txBody>
      </p:sp>
      <p:pic>
        <p:nvPicPr>
          <p:cNvPr id="6" name="Content Placeholder 5">
            <a:extLst>
              <a:ext uri="{FF2B5EF4-FFF2-40B4-BE49-F238E27FC236}">
                <a16:creationId xmlns:a16="http://schemas.microsoft.com/office/drawing/2014/main" id="{EC87890F-9993-421D-802E-1A181DD4BC4E}"/>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516688" y="2603744"/>
            <a:ext cx="4638675" cy="2782399"/>
          </a:xfrm>
        </p:spPr>
      </p:pic>
    </p:spTree>
    <p:extLst>
      <p:ext uri="{BB962C8B-B14F-4D97-AF65-F5344CB8AC3E}">
        <p14:creationId xmlns:p14="http://schemas.microsoft.com/office/powerpoint/2010/main" val="2689605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8B605-13BD-4F16-882B-09CF9EDB068F}"/>
              </a:ext>
            </a:extLst>
          </p:cNvPr>
          <p:cNvSpPr>
            <a:spLocks noGrp="1"/>
          </p:cNvSpPr>
          <p:nvPr>
            <p:ph type="title"/>
          </p:nvPr>
        </p:nvSpPr>
        <p:spPr/>
        <p:txBody>
          <a:bodyPr/>
          <a:lstStyle/>
          <a:p>
            <a:r>
              <a:rPr lang="en-US" dirty="0"/>
              <a:t>Introducing the Monster Finder!</a:t>
            </a:r>
          </a:p>
        </p:txBody>
      </p:sp>
      <p:pic>
        <p:nvPicPr>
          <p:cNvPr id="5" name="Content Placeholder 4">
            <a:extLst>
              <a:ext uri="{FF2B5EF4-FFF2-40B4-BE49-F238E27FC236}">
                <a16:creationId xmlns:a16="http://schemas.microsoft.com/office/drawing/2014/main" id="{46FEC01B-0867-4474-8617-845972629AB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83240" y="2108200"/>
            <a:ext cx="6685845" cy="3760788"/>
          </a:xfrm>
        </p:spPr>
      </p:pic>
    </p:spTree>
    <p:extLst>
      <p:ext uri="{BB962C8B-B14F-4D97-AF65-F5344CB8AC3E}">
        <p14:creationId xmlns:p14="http://schemas.microsoft.com/office/powerpoint/2010/main" val="9227932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AA430-86D2-461A-AA5A-5E6EE965E2CD}"/>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B45F6C35-95A4-4655-A045-0E01B6711E7E}"/>
              </a:ext>
            </a:extLst>
          </p:cNvPr>
          <p:cNvSpPr>
            <a:spLocks noGrp="1"/>
          </p:cNvSpPr>
          <p:nvPr>
            <p:ph idx="1"/>
          </p:nvPr>
        </p:nvSpPr>
        <p:spPr/>
        <p:txBody>
          <a:bodyPr/>
          <a:lstStyle/>
          <a:p>
            <a:pPr marL="403225" indent="-228600">
              <a:buFont typeface="Arial" panose="020B0604020202020204" pitchFamily="34" charset="0"/>
              <a:buChar char="•"/>
            </a:pPr>
            <a:r>
              <a:rPr lang="en-US" sz="3000" dirty="0"/>
              <a:t>How do we get the right classes onto monster cards?</a:t>
            </a:r>
          </a:p>
          <a:p>
            <a:pPr marL="403225" indent="-228600">
              <a:buFont typeface="Arial" panose="020B0604020202020204" pitchFamily="34" charset="0"/>
              <a:buChar char="•"/>
            </a:pPr>
            <a:r>
              <a:rPr lang="en-US" sz="3000" dirty="0"/>
              <a:t>How do we store that data when it goes into local storage?</a:t>
            </a:r>
          </a:p>
          <a:p>
            <a:pPr marL="403225" indent="-228600">
              <a:buFont typeface="Arial" panose="020B0604020202020204" pitchFamily="34" charset="0"/>
              <a:buChar char="•"/>
            </a:pPr>
            <a:r>
              <a:rPr lang="en-US" sz="3000" dirty="0"/>
              <a:t>What do we do when the number of results exceeds the maximum number of items returned by the API?</a:t>
            </a:r>
          </a:p>
          <a:p>
            <a:endParaRPr lang="en-US" dirty="0"/>
          </a:p>
        </p:txBody>
      </p:sp>
    </p:spTree>
    <p:extLst>
      <p:ext uri="{BB962C8B-B14F-4D97-AF65-F5344CB8AC3E}">
        <p14:creationId xmlns:p14="http://schemas.microsoft.com/office/powerpoint/2010/main" val="3573828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9CF5F-4F42-4108-A0F6-A077F2190BEB}"/>
              </a:ext>
            </a:extLst>
          </p:cNvPr>
          <p:cNvSpPr txBox="1">
            <a:spLocks/>
          </p:cNvSpPr>
          <p:nvPr/>
        </p:nvSpPr>
        <p:spPr>
          <a:xfrm>
            <a:off x="1097280" y="758952"/>
            <a:ext cx="10058400" cy="3566160"/>
          </a:xfrm>
          <a:prstGeom prst="rect">
            <a:avLst/>
          </a:prstGeom>
        </p:spPr>
        <p:txBody>
          <a:bodyPr anchor="b"/>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en-US" sz="8000" dirty="0"/>
              <a:t>Let’s check out the website!</a:t>
            </a:r>
          </a:p>
        </p:txBody>
      </p:sp>
    </p:spTree>
    <p:extLst>
      <p:ext uri="{BB962C8B-B14F-4D97-AF65-F5344CB8AC3E}">
        <p14:creationId xmlns:p14="http://schemas.microsoft.com/office/powerpoint/2010/main" val="16726752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AA430-86D2-461A-AA5A-5E6EE965E2CD}"/>
              </a:ext>
            </a:extLst>
          </p:cNvPr>
          <p:cNvSpPr>
            <a:spLocks noGrp="1"/>
          </p:cNvSpPr>
          <p:nvPr>
            <p:ph type="title"/>
          </p:nvPr>
        </p:nvSpPr>
        <p:spPr/>
        <p:txBody>
          <a:bodyPr/>
          <a:lstStyle/>
          <a:p>
            <a:r>
              <a:rPr lang="en-US" dirty="0"/>
              <a:t>Future Developments</a:t>
            </a:r>
          </a:p>
        </p:txBody>
      </p:sp>
      <p:sp>
        <p:nvSpPr>
          <p:cNvPr id="3" name="Content Placeholder 2">
            <a:extLst>
              <a:ext uri="{FF2B5EF4-FFF2-40B4-BE49-F238E27FC236}">
                <a16:creationId xmlns:a16="http://schemas.microsoft.com/office/drawing/2014/main" id="{B45F6C35-95A4-4655-A045-0E01B6711E7E}"/>
              </a:ext>
            </a:extLst>
          </p:cNvPr>
          <p:cNvSpPr>
            <a:spLocks noGrp="1"/>
          </p:cNvSpPr>
          <p:nvPr>
            <p:ph idx="1"/>
          </p:nvPr>
        </p:nvSpPr>
        <p:spPr/>
        <p:txBody>
          <a:bodyPr>
            <a:normAutofit/>
          </a:bodyPr>
          <a:lstStyle/>
          <a:p>
            <a:pPr marL="403225" indent="-228600">
              <a:buFont typeface="Arial" panose="020B0604020202020204" pitchFamily="34" charset="0"/>
              <a:buChar char="•"/>
            </a:pPr>
            <a:r>
              <a:rPr lang="en-US" sz="3000" dirty="0"/>
              <a:t>Display a monster’s card when hovered from the saved list</a:t>
            </a:r>
          </a:p>
          <a:p>
            <a:pPr marL="403225" indent="-228600">
              <a:buFont typeface="Arial" panose="020B0604020202020204" pitchFamily="34" charset="0"/>
              <a:buChar char="•"/>
            </a:pPr>
            <a:r>
              <a:rPr lang="en-US" sz="3000" dirty="0"/>
              <a:t>Append cards with a button to see the monster’s full stats (probably in a modal)</a:t>
            </a:r>
          </a:p>
          <a:p>
            <a:pPr marL="403225" indent="-228600">
              <a:buFont typeface="Arial" panose="020B0604020202020204" pitchFamily="34" charset="0"/>
              <a:buChar char="•"/>
            </a:pPr>
            <a:r>
              <a:rPr lang="en-US" sz="3000" dirty="0"/>
              <a:t>Add more search parameters, such as the ability to choose what sourcebooks are returned.</a:t>
            </a:r>
          </a:p>
        </p:txBody>
      </p:sp>
    </p:spTree>
    <p:extLst>
      <p:ext uri="{BB962C8B-B14F-4D97-AF65-F5344CB8AC3E}">
        <p14:creationId xmlns:p14="http://schemas.microsoft.com/office/powerpoint/2010/main" val="37843028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fontScale="90000"/>
          </a:bodyPr>
          <a:lstStyle/>
          <a:p>
            <a:pPr lvl="0"/>
            <a:r>
              <a:rPr lang="en-US" sz="4800" i="1" dirty="0">
                <a:solidFill>
                  <a:srgbClr val="FFFFFF"/>
                </a:solidFill>
              </a:rPr>
              <a:t>“Games give you a chance to excel, and if you’re playing in good company you don’t even mind if you lose because you had the enjoyment of the company during the course of the game.”</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 Gary </a:t>
            </a:r>
            <a:r>
              <a:rPr lang="en-US" dirty="0" err="1">
                <a:solidFill>
                  <a:srgbClr val="FFFFFF"/>
                </a:solidFill>
              </a:rPr>
              <a:t>Gygax</a:t>
            </a:r>
            <a:endParaRPr lang="en-US" dirty="0">
              <a:solidFill>
                <a:srgbClr val="FFFFFF"/>
              </a:solidFill>
            </a:endParaRPr>
          </a:p>
        </p:txBody>
      </p:sp>
    </p:spTree>
    <p:extLst>
      <p:ext uri="{BB962C8B-B14F-4D97-AF65-F5344CB8AC3E}">
        <p14:creationId xmlns:p14="http://schemas.microsoft.com/office/powerpoint/2010/main" val="2789934669"/>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{37629CDC-F7DE-4F79-9438-39F7E0A3655A}tf56160789_win32</Template>
  <TotalTime>22</TotalTime>
  <Words>226</Words>
  <Application>Microsoft Office PowerPoint</Application>
  <PresentationFormat>Widescreen</PresentationFormat>
  <Paragraphs>23</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Bookman Old Style</vt:lpstr>
      <vt:lpstr>Calibri</vt:lpstr>
      <vt:lpstr>Franklin Gothic Book</vt:lpstr>
      <vt:lpstr>1_RetrospectVTI</vt:lpstr>
      <vt:lpstr>API Project:  Dungeons &amp; Dragons Monster Finder</vt:lpstr>
      <vt:lpstr>“The worthy GM never purposely kills players’ PCs, He presents opportunities for the rash and unthinking players to do that all on their own.”</vt:lpstr>
      <vt:lpstr>Finding the Right Monster for the Right Job</vt:lpstr>
      <vt:lpstr>Introducing the Monster Finder!</vt:lpstr>
      <vt:lpstr>Challenges</vt:lpstr>
      <vt:lpstr>PowerPoint Presentation</vt:lpstr>
      <vt:lpstr>Future Developments</vt:lpstr>
      <vt:lpstr>“Games give you a chance to excel, and if you’re playing in good company you don’t even mind if you lose because you had the enjoyment of the company during the course of the game.”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API Project:  Dungeons &amp; Dragons Monster Finder</dc:title>
  <dc:creator>Ben Martin</dc:creator>
  <cp:lastModifiedBy>Ben Martin</cp:lastModifiedBy>
  <cp:revision>23</cp:revision>
  <dcterms:created xsi:type="dcterms:W3CDTF">2022-01-10T00:19:30Z</dcterms:created>
  <dcterms:modified xsi:type="dcterms:W3CDTF">2022-01-10T01:26:05Z</dcterms:modified>
</cp:coreProperties>
</file>

<file path=docProps/thumbnail.jpeg>
</file>